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</p:sldIdLst>
  <p:sldSz cx="9144000" cy="6858000" type="screen4x3"/>
  <p:notesSz cx="9144000" cy="6858000"/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FAC5684-3CCB-BCC3-4851-B4598857C833}">
  <a:tblStyle styleId="{1FAC5684-3CCB-BCC3-4851-B4598857C833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Роман Валеев" userId="1379445c503ed50d" providerId="LiveId" clId="{A13D194F-D079-4724-9EF6-B0DB980B329A}"/>
    <pc:docChg chg="undo custSel addSld delSld modSld">
      <pc:chgData name="Роман Валеев" userId="1379445c503ed50d" providerId="LiveId" clId="{A13D194F-D079-4724-9EF6-B0DB980B329A}" dt="2025-01-11T10:57:26.920" v="1087" actId="1076"/>
      <pc:docMkLst>
        <pc:docMk/>
      </pc:docMkLst>
      <pc:sldChg chg="modSp mod">
        <pc:chgData name="Роман Валеев" userId="1379445c503ed50d" providerId="LiveId" clId="{A13D194F-D079-4724-9EF6-B0DB980B329A}" dt="2025-01-10T08:28:53.724" v="56" actId="20577"/>
        <pc:sldMkLst>
          <pc:docMk/>
          <pc:sldMk cId="0" sldId="256"/>
        </pc:sldMkLst>
        <pc:spChg chg="mod">
          <ac:chgData name="Роман Валеев" userId="1379445c503ed50d" providerId="LiveId" clId="{A13D194F-D079-4724-9EF6-B0DB980B329A}" dt="2025-01-10T08:28:03.649" v="8" actId="20577"/>
          <ac:spMkLst>
            <pc:docMk/>
            <pc:sldMk cId="0" sldId="256"/>
            <ac:spMk id="2" creationId="{00000000-0000-0000-0000-000000000000}"/>
          </ac:spMkLst>
        </pc:spChg>
        <pc:spChg chg="mod">
          <ac:chgData name="Роман Валеев" userId="1379445c503ed50d" providerId="LiveId" clId="{A13D194F-D079-4724-9EF6-B0DB980B329A}" dt="2025-01-10T08:28:53.724" v="56" actId="20577"/>
          <ac:spMkLst>
            <pc:docMk/>
            <pc:sldMk cId="0" sldId="256"/>
            <ac:spMk id="4" creationId="{00000000-0000-0000-0000-000000000000}"/>
          </ac:spMkLst>
        </pc:spChg>
      </pc:sldChg>
      <pc:sldChg chg="modSp mod">
        <pc:chgData name="Роман Валеев" userId="1379445c503ed50d" providerId="LiveId" clId="{A13D194F-D079-4724-9EF6-B0DB980B329A}" dt="2025-01-10T08:33:07.085" v="426" actId="20577"/>
        <pc:sldMkLst>
          <pc:docMk/>
          <pc:sldMk cId="0" sldId="257"/>
        </pc:sldMkLst>
        <pc:spChg chg="mod">
          <ac:chgData name="Роман Валеев" userId="1379445c503ed50d" providerId="LiveId" clId="{A13D194F-D079-4724-9EF6-B0DB980B329A}" dt="2025-01-10T08:30:36.719" v="137" actId="20577"/>
          <ac:spMkLst>
            <pc:docMk/>
            <pc:sldMk cId="0" sldId="257"/>
            <ac:spMk id="3" creationId="{00000000-0000-0000-0000-000000000000}"/>
          </ac:spMkLst>
        </pc:spChg>
        <pc:spChg chg="mod">
          <ac:chgData name="Роман Валеев" userId="1379445c503ed50d" providerId="LiveId" clId="{A13D194F-D079-4724-9EF6-B0DB980B329A}" dt="2025-01-10T08:33:07.085" v="426" actId="20577"/>
          <ac:spMkLst>
            <pc:docMk/>
            <pc:sldMk cId="0" sldId="257"/>
            <ac:spMk id="4" creationId="{00000000-0000-0000-0000-000000000000}"/>
          </ac:spMkLst>
        </pc:spChg>
      </pc:sldChg>
      <pc:sldChg chg="addSp delSp modSp mod">
        <pc:chgData name="Роман Валеев" userId="1379445c503ed50d" providerId="LiveId" clId="{A13D194F-D079-4724-9EF6-B0DB980B329A}" dt="2025-01-11T10:57:26.920" v="1087" actId="1076"/>
        <pc:sldMkLst>
          <pc:docMk/>
          <pc:sldMk cId="0" sldId="258"/>
        </pc:sldMkLst>
        <pc:spChg chg="mod">
          <ac:chgData name="Роман Валеев" userId="1379445c503ed50d" providerId="LiveId" clId="{A13D194F-D079-4724-9EF6-B0DB980B329A}" dt="2025-01-10T08:33:49.719" v="461" actId="114"/>
          <ac:spMkLst>
            <pc:docMk/>
            <pc:sldMk cId="0" sldId="258"/>
            <ac:spMk id="2" creationId="{00000000-0000-0000-0000-000000000000}"/>
          </ac:spMkLst>
        </pc:spChg>
        <pc:spChg chg="mod">
          <ac:chgData name="Роман Валеев" userId="1379445c503ed50d" providerId="LiveId" clId="{A13D194F-D079-4724-9EF6-B0DB980B329A}" dt="2025-01-11T10:55:56.492" v="1081" actId="255"/>
          <ac:spMkLst>
            <pc:docMk/>
            <pc:sldMk cId="0" sldId="258"/>
            <ac:spMk id="4" creationId="{00000000-0000-0000-0000-000000000000}"/>
          </ac:spMkLst>
        </pc:spChg>
        <pc:spChg chg="add del">
          <ac:chgData name="Роман Валеев" userId="1379445c503ed50d" providerId="LiveId" clId="{A13D194F-D079-4724-9EF6-B0DB980B329A}" dt="2025-01-11T10:54:46.514" v="1075" actId="22"/>
          <ac:spMkLst>
            <pc:docMk/>
            <pc:sldMk cId="0" sldId="258"/>
            <ac:spMk id="6" creationId="{EDFCD1A3-990F-3A01-EDF2-6631E10E82AF}"/>
          </ac:spMkLst>
        </pc:spChg>
        <pc:picChg chg="add del mod">
          <ac:chgData name="Роман Валеев" userId="1379445c503ed50d" providerId="LiveId" clId="{A13D194F-D079-4724-9EF6-B0DB980B329A}" dt="2025-01-11T10:55:44.061" v="1077" actId="478"/>
          <ac:picMkLst>
            <pc:docMk/>
            <pc:sldMk cId="0" sldId="258"/>
            <ac:picMk id="3" creationId="{AC88EDB2-07AB-7D1E-B60B-20B751B1C46B}"/>
          </ac:picMkLst>
        </pc:picChg>
        <pc:picChg chg="add mod">
          <ac:chgData name="Роман Валеев" userId="1379445c503ed50d" providerId="LiveId" clId="{A13D194F-D079-4724-9EF6-B0DB980B329A}" dt="2025-01-11T10:57:26.920" v="1087" actId="1076"/>
          <ac:picMkLst>
            <pc:docMk/>
            <pc:sldMk cId="0" sldId="258"/>
            <ac:picMk id="8" creationId="{EEE16257-6A60-658F-45DE-966300217A62}"/>
          </ac:picMkLst>
        </pc:picChg>
        <pc:picChg chg="add mod">
          <ac:chgData name="Роман Валеев" userId="1379445c503ed50d" providerId="LiveId" clId="{A13D194F-D079-4724-9EF6-B0DB980B329A}" dt="2025-01-11T10:57:21.219" v="1086" actId="1076"/>
          <ac:picMkLst>
            <pc:docMk/>
            <pc:sldMk cId="0" sldId="258"/>
            <ac:picMk id="10" creationId="{6E471ECB-8242-9FD6-2720-F3C2A1A63C30}"/>
          </ac:picMkLst>
        </pc:picChg>
      </pc:sldChg>
      <pc:sldChg chg="addSp delSp modSp mod">
        <pc:chgData name="Роман Валеев" userId="1379445c503ed50d" providerId="LiveId" clId="{A13D194F-D079-4724-9EF6-B0DB980B329A}" dt="2025-01-11T10:48:53.464" v="800" actId="1076"/>
        <pc:sldMkLst>
          <pc:docMk/>
          <pc:sldMk cId="0" sldId="259"/>
        </pc:sldMkLst>
        <pc:spChg chg="mod">
          <ac:chgData name="Роман Валеев" userId="1379445c503ed50d" providerId="LiveId" clId="{A13D194F-D079-4724-9EF6-B0DB980B329A}" dt="2025-01-10T09:17:16.717" v="701" actId="20577"/>
          <ac:spMkLst>
            <pc:docMk/>
            <pc:sldMk cId="0" sldId="259"/>
            <ac:spMk id="2" creationId="{00000000-0000-0000-0000-000000000000}"/>
          </ac:spMkLst>
        </pc:spChg>
        <pc:spChg chg="del">
          <ac:chgData name="Роман Валеев" userId="1379445c503ed50d" providerId="LiveId" clId="{A13D194F-D079-4724-9EF6-B0DB980B329A}" dt="2025-01-10T09:16:49.397" v="679" actId="478"/>
          <ac:spMkLst>
            <pc:docMk/>
            <pc:sldMk cId="0" sldId="259"/>
            <ac:spMk id="8" creationId="{00000000-0000-0000-0000-000000000000}"/>
          </ac:spMkLst>
        </pc:spChg>
        <pc:spChg chg="del mod">
          <ac:chgData name="Роман Валеев" userId="1379445c503ed50d" providerId="LiveId" clId="{A13D194F-D079-4724-9EF6-B0DB980B329A}" dt="2025-01-10T09:16:45.957" v="678" actId="478"/>
          <ac:spMkLst>
            <pc:docMk/>
            <pc:sldMk cId="0" sldId="259"/>
            <ac:spMk id="12" creationId="{00000000-0000-0000-0000-000000000000}"/>
          </ac:spMkLst>
        </pc:spChg>
        <pc:picChg chg="del">
          <ac:chgData name="Роман Валеев" userId="1379445c503ed50d" providerId="LiveId" clId="{A13D194F-D079-4724-9EF6-B0DB980B329A}" dt="2025-01-10T09:16:43.478" v="674" actId="478"/>
          <ac:picMkLst>
            <pc:docMk/>
            <pc:sldMk cId="0" sldId="259"/>
            <ac:picMk id="3" creationId="{00000000-0000-0000-0000-000000000000}"/>
          </ac:picMkLst>
        </pc:picChg>
        <pc:picChg chg="del mod">
          <ac:chgData name="Роман Валеев" userId="1379445c503ed50d" providerId="LiveId" clId="{A13D194F-D079-4724-9EF6-B0DB980B329A}" dt="2025-01-10T09:16:44.506" v="676" actId="478"/>
          <ac:picMkLst>
            <pc:docMk/>
            <pc:sldMk cId="0" sldId="259"/>
            <ac:picMk id="4" creationId="{00000000-0000-0000-0000-000000000000}"/>
          </ac:picMkLst>
        </pc:picChg>
        <pc:picChg chg="add mod">
          <ac:chgData name="Роман Валеев" userId="1379445c503ed50d" providerId="LiveId" clId="{A13D194F-D079-4724-9EF6-B0DB980B329A}" dt="2025-01-11T10:48:53.464" v="800" actId="1076"/>
          <ac:picMkLst>
            <pc:docMk/>
            <pc:sldMk cId="0" sldId="259"/>
            <ac:picMk id="4" creationId="{274401E9-CA74-C6CE-73F9-C8D28D7CF4AC}"/>
          </ac:picMkLst>
        </pc:picChg>
        <pc:picChg chg="add del mod">
          <ac:chgData name="Роман Валеев" userId="1379445c503ed50d" providerId="LiveId" clId="{A13D194F-D079-4724-9EF6-B0DB980B329A}" dt="2025-01-11T10:48:35.730" v="796" actId="478"/>
          <ac:picMkLst>
            <pc:docMk/>
            <pc:sldMk cId="0" sldId="259"/>
            <ac:picMk id="6" creationId="{959B5FDD-7C93-D575-1ADB-908B83314BEB}"/>
          </ac:picMkLst>
        </pc:picChg>
      </pc:sldChg>
      <pc:sldChg chg="addSp delSp modSp mod delAnim modAnim">
        <pc:chgData name="Роман Валеев" userId="1379445c503ed50d" providerId="LiveId" clId="{A13D194F-D079-4724-9EF6-B0DB980B329A}" dt="2025-01-11T10:52:56.502" v="970" actId="20577"/>
        <pc:sldMkLst>
          <pc:docMk/>
          <pc:sldMk cId="0" sldId="260"/>
        </pc:sldMkLst>
        <pc:spChg chg="mod">
          <ac:chgData name="Роман Валеев" userId="1379445c503ed50d" providerId="LiveId" clId="{A13D194F-D079-4724-9EF6-B0DB980B329A}" dt="2025-01-10T09:18:30.076" v="718" actId="20577"/>
          <ac:spMkLst>
            <pc:docMk/>
            <pc:sldMk cId="0" sldId="260"/>
            <ac:spMk id="2" creationId="{00000000-0000-0000-0000-000000000000}"/>
          </ac:spMkLst>
        </pc:spChg>
        <pc:spChg chg="add mod">
          <ac:chgData name="Роман Валеев" userId="1379445c503ed50d" providerId="LiveId" clId="{A13D194F-D079-4724-9EF6-B0DB980B329A}" dt="2025-01-11T10:52:56.502" v="970" actId="20577"/>
          <ac:spMkLst>
            <pc:docMk/>
            <pc:sldMk cId="0" sldId="260"/>
            <ac:spMk id="4" creationId="{9B5C152F-2E6F-94A4-148A-0B578FEB186A}"/>
          </ac:spMkLst>
        </pc:spChg>
        <pc:graphicFrameChg chg="del">
          <ac:chgData name="Роман Валеев" userId="1379445c503ed50d" providerId="LiveId" clId="{A13D194F-D079-4724-9EF6-B0DB980B329A}" dt="2025-01-10T09:18:16.612" v="705" actId="478"/>
          <ac:graphicFrameMkLst>
            <pc:docMk/>
            <pc:sldMk cId="0" sldId="260"/>
            <ac:graphicFrameMk id="6" creationId="{00000000-0000-0000-0000-000000000000}"/>
          </ac:graphicFrameMkLst>
        </pc:graphicFrameChg>
        <pc:picChg chg="del">
          <ac:chgData name="Роман Валеев" userId="1379445c503ed50d" providerId="LiveId" clId="{A13D194F-D079-4724-9EF6-B0DB980B329A}" dt="2025-01-10T09:18:13.375" v="704" actId="478"/>
          <ac:picMkLst>
            <pc:docMk/>
            <pc:sldMk cId="0" sldId="260"/>
            <ac:picMk id="3" creationId="{00000000-0000-0000-0000-000000000000}"/>
          </ac:picMkLst>
        </pc:picChg>
        <pc:picChg chg="add del mod">
          <ac:chgData name="Роман Валеев" userId="1379445c503ed50d" providerId="LiveId" clId="{A13D194F-D079-4724-9EF6-B0DB980B329A}" dt="2025-01-10T09:20:12.202" v="747" actId="478"/>
          <ac:picMkLst>
            <pc:docMk/>
            <pc:sldMk cId="0" sldId="260"/>
            <ac:picMk id="5" creationId="{5FE166A0-900A-857B-1F43-11BA64002C74}"/>
          </ac:picMkLst>
        </pc:picChg>
      </pc:sldChg>
      <pc:sldChg chg="addSp delSp modSp add mod">
        <pc:chgData name="Роман Валеев" userId="1379445c503ed50d" providerId="LiveId" clId="{A13D194F-D079-4724-9EF6-B0DB980B329A}" dt="2025-01-11T10:52:29.221" v="915" actId="20577"/>
        <pc:sldMkLst>
          <pc:docMk/>
          <pc:sldMk cId="1164529956" sldId="262"/>
        </pc:sldMkLst>
        <pc:spChg chg="mod">
          <ac:chgData name="Роман Валеев" userId="1379445c503ed50d" providerId="LiveId" clId="{A13D194F-D079-4724-9EF6-B0DB980B329A}" dt="2025-01-11T10:52:29.221" v="915" actId="20577"/>
          <ac:spMkLst>
            <pc:docMk/>
            <pc:sldMk cId="1164529956" sldId="262"/>
            <ac:spMk id="4" creationId="{80A19966-F888-133B-1E9F-C2473F3AA3E3}"/>
          </ac:spMkLst>
        </pc:spChg>
        <pc:spChg chg="add del">
          <ac:chgData name="Роман Валеев" userId="1379445c503ed50d" providerId="LiveId" clId="{A13D194F-D079-4724-9EF6-B0DB980B329A}" dt="2025-01-11T10:49:50.066" v="803" actId="22"/>
          <ac:spMkLst>
            <pc:docMk/>
            <pc:sldMk cId="1164529956" sldId="262"/>
            <ac:spMk id="6" creationId="{38632D82-2162-0486-E4AC-DFB695DDFB1F}"/>
          </ac:spMkLst>
        </pc:spChg>
        <pc:spChg chg="add del">
          <ac:chgData name="Роман Валеев" userId="1379445c503ed50d" providerId="LiveId" clId="{A13D194F-D079-4724-9EF6-B0DB980B329A}" dt="2025-01-11T10:49:59.942" v="805" actId="22"/>
          <ac:spMkLst>
            <pc:docMk/>
            <pc:sldMk cId="1164529956" sldId="262"/>
            <ac:spMk id="8" creationId="{60788510-BE57-C91A-C51B-A0ABB63B1D70}"/>
          </ac:spMkLst>
        </pc:spChg>
        <pc:spChg chg="add del">
          <ac:chgData name="Роман Валеев" userId="1379445c503ed50d" providerId="LiveId" clId="{A13D194F-D079-4724-9EF6-B0DB980B329A}" dt="2025-01-11T10:50:43.183" v="807" actId="22"/>
          <ac:spMkLst>
            <pc:docMk/>
            <pc:sldMk cId="1164529956" sldId="262"/>
            <ac:spMk id="10" creationId="{4C5E1823-B033-415F-674E-04F2DBC3E25C}"/>
          </ac:spMkLst>
        </pc:spChg>
        <pc:picChg chg="del mod">
          <ac:chgData name="Роман Валеев" userId="1379445c503ed50d" providerId="LiveId" clId="{A13D194F-D079-4724-9EF6-B0DB980B329A}" dt="2025-01-11T10:49:48.200" v="801" actId="478"/>
          <ac:picMkLst>
            <pc:docMk/>
            <pc:sldMk cId="1164529956" sldId="262"/>
            <ac:picMk id="3" creationId="{4A40AA08-7A49-D682-4685-0C3CB234B711}"/>
          </ac:picMkLst>
        </pc:picChg>
        <pc:picChg chg="add mod">
          <ac:chgData name="Роман Валеев" userId="1379445c503ed50d" providerId="LiveId" clId="{A13D194F-D079-4724-9EF6-B0DB980B329A}" dt="2025-01-11T10:51:09.110" v="811" actId="1076"/>
          <ac:picMkLst>
            <pc:docMk/>
            <pc:sldMk cId="1164529956" sldId="262"/>
            <ac:picMk id="12" creationId="{EEF6A529-4E10-0C41-CEC5-1739C90EB575}"/>
          </ac:picMkLst>
        </pc:picChg>
      </pc:sldChg>
      <pc:sldChg chg="addSp delSp modSp add mod delAnim modAnim">
        <pc:chgData name="Роман Валеев" userId="1379445c503ed50d" providerId="LiveId" clId="{A13D194F-D079-4724-9EF6-B0DB980B329A}" dt="2025-01-11T10:31:00.121" v="795" actId="1076"/>
        <pc:sldMkLst>
          <pc:docMk/>
          <pc:sldMk cId="719891996" sldId="263"/>
        </pc:sldMkLst>
        <pc:spChg chg="mod">
          <ac:chgData name="Роман Валеев" userId="1379445c503ed50d" providerId="LiveId" clId="{A13D194F-D079-4724-9EF6-B0DB980B329A}" dt="2025-01-10T09:20:38.554" v="785" actId="20577"/>
          <ac:spMkLst>
            <pc:docMk/>
            <pc:sldMk cId="719891996" sldId="263"/>
            <ac:spMk id="2" creationId="{696C4B6C-E6E0-2E38-7E64-40E4C56CF9D4}"/>
          </ac:spMkLst>
        </pc:spChg>
        <pc:spChg chg="del">
          <ac:chgData name="Роман Валеев" userId="1379445c503ed50d" providerId="LiveId" clId="{A13D194F-D079-4724-9EF6-B0DB980B329A}" dt="2025-01-10T09:20:42.754" v="786" actId="478"/>
          <ac:spMkLst>
            <pc:docMk/>
            <pc:sldMk cId="719891996" sldId="263"/>
            <ac:spMk id="4" creationId="{7B2B86FD-EEDB-C477-8FE1-770D7D29ED0F}"/>
          </ac:spMkLst>
        </pc:spChg>
        <pc:picChg chg="add del mod">
          <ac:chgData name="Роман Валеев" userId="1379445c503ed50d" providerId="LiveId" clId="{A13D194F-D079-4724-9EF6-B0DB980B329A}" dt="2025-01-11T10:30:48.854" v="791" actId="478"/>
          <ac:picMkLst>
            <pc:docMk/>
            <pc:sldMk cId="719891996" sldId="263"/>
            <ac:picMk id="3" creationId="{6009D602-7E63-2219-953F-38B96EB041B8}"/>
          </ac:picMkLst>
        </pc:picChg>
        <pc:picChg chg="add mod">
          <ac:chgData name="Роман Валеев" userId="1379445c503ed50d" providerId="LiveId" clId="{A13D194F-D079-4724-9EF6-B0DB980B329A}" dt="2025-01-11T10:31:00.121" v="795" actId="1076"/>
          <ac:picMkLst>
            <pc:docMk/>
            <pc:sldMk cId="719891996" sldId="263"/>
            <ac:picMk id="4" creationId="{48589FD6-E8D1-4757-5C6E-174CB1449724}"/>
          </ac:picMkLst>
        </pc:picChg>
      </pc:sldChg>
      <pc:sldChg chg="new del">
        <pc:chgData name="Роман Валеев" userId="1379445c503ed50d" providerId="LiveId" clId="{A13D194F-D079-4724-9EF6-B0DB980B329A}" dt="2025-01-10T08:43:00.935" v="642" actId="2696"/>
        <pc:sldMkLst>
          <pc:docMk/>
          <pc:sldMk cId="2692945394" sldId="263"/>
        </pc:sldMkLst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685800" y="2130425"/>
            <a:ext cx="7772400" cy="1470025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371600" y="3886200"/>
            <a:ext cx="6400800" cy="17525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6629400" y="274638"/>
            <a:ext cx="2057400" cy="5851525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 bwMode="auto"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 bwMode="auto"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 bwMode="auto"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 bwMode="auto"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 bwMode="auto"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B106E36-FD25-4E2D-B0AA-010F637433A0}" type="datetimeFigureOut">
              <a:rPr lang="ru-RU"/>
              <a:t>12.01.2025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25C68B6-61C2-468F-89AB-4B9F7531AA68}" type="slidenum">
              <a:rPr lang="ru-RU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>
        <a:spcBef>
          <a:spcPts val="0"/>
        </a:spcBef>
        <a:buFont typeface="Arial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>
        <a:spcBef>
          <a:spcPts val="0"/>
        </a:spcBef>
        <a:buFont typeface="Arial"/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spcBef>
          <a:spcPts val="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763687" y="1052736"/>
            <a:ext cx="7056784" cy="3160943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normAutofit/>
          </a:bodyPr>
          <a:lstStyle/>
          <a:p>
            <a:pPr>
              <a:defRPr/>
            </a:pPr>
            <a:r>
              <a:rPr lang="ru-RU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своего андроид приложения «Сапер»</a:t>
            </a:r>
            <a:endParaRPr lang="ru-RU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одзаголовок 2"/>
          <p:cNvSpPr txBox="1"/>
          <p:nvPr/>
        </p:nvSpPr>
        <p:spPr bwMode="auto">
          <a:xfrm>
            <a:off x="2051720" y="5194926"/>
            <a:ext cx="6832848" cy="8640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>
              <a:spcBef>
                <a:spcPts val="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>
              <a:spcBef>
                <a:spcPts val="0"/>
              </a:spcBef>
              <a:buFont typeface="Arial"/>
              <a:buNone/>
              <a:defRPr sz="2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>
              <a:spcBef>
                <a:spcPts val="0"/>
              </a:spcBef>
              <a:buFont typeface="Arial"/>
              <a:buNone/>
              <a:defRPr sz="2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ts val="0"/>
              </a:spcBef>
              <a:defRPr/>
            </a:pPr>
            <a:r>
              <a:rPr lang="ru-RU" sz="1800" dirty="0">
                <a:solidFill>
                  <a:schemeClr val="tx1"/>
                </a:solidFill>
                <a:latin typeface="Times New Roman"/>
                <a:cs typeface="Times New Roman"/>
              </a:rPr>
              <a:t>Исполнитель: Валеев Р.Р., студент 4 курса, группа АВб-21-12 </a:t>
            </a:r>
            <a:endParaRPr dirty="0"/>
          </a:p>
          <a:p>
            <a:pPr algn="r">
              <a:spcBef>
                <a:spcPts val="0"/>
              </a:spcBef>
              <a:defRPr/>
            </a:pPr>
            <a:r>
              <a:rPr lang="ru-RU" sz="1800" dirty="0">
                <a:solidFill>
                  <a:schemeClr val="tx1"/>
                </a:solidFill>
                <a:latin typeface="Times New Roman"/>
                <a:cs typeface="Times New Roman"/>
              </a:rPr>
              <a:t>Руководитель: </a:t>
            </a:r>
            <a:r>
              <a:rPr lang="ru-RU" sz="1800" dirty="0" err="1">
                <a:solidFill>
                  <a:schemeClr val="tx1"/>
                </a:solidFill>
                <a:latin typeface="Times New Roman"/>
                <a:cs typeface="Times New Roman"/>
              </a:rPr>
              <a:t>Сибилева</a:t>
            </a:r>
            <a:r>
              <a:rPr lang="ru-RU" sz="1800" dirty="0">
                <a:solidFill>
                  <a:schemeClr val="tx1"/>
                </a:solidFill>
                <a:latin typeface="Times New Roman"/>
                <a:cs typeface="Times New Roman"/>
              </a:rPr>
              <a:t> Н.С.</a:t>
            </a:r>
            <a:endParaRPr dirty="0"/>
          </a:p>
          <a:p>
            <a:pPr algn="r">
              <a:spcBef>
                <a:spcPts val="0"/>
              </a:spcBef>
              <a:defRPr/>
            </a:pPr>
            <a:endParaRPr lang="en-US" sz="14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r">
              <a:spcBef>
                <a:spcPts val="0"/>
              </a:spcBef>
              <a:defRPr/>
            </a:pPr>
            <a:r>
              <a:rPr lang="ru-RU" sz="140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endParaRPr lang="en-US" sz="14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5" name="Подзаголовок 2"/>
          <p:cNvSpPr txBox="1"/>
          <p:nvPr/>
        </p:nvSpPr>
        <p:spPr bwMode="auto">
          <a:xfrm>
            <a:off x="3563888" y="6093296"/>
            <a:ext cx="3456384" cy="478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>
              <a:spcBef>
                <a:spcPts val="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>
              <a:spcBef>
                <a:spcPts val="0"/>
              </a:spcBef>
              <a:buFont typeface="Arial"/>
              <a:buNone/>
              <a:defRPr sz="2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>
              <a:spcBef>
                <a:spcPts val="0"/>
              </a:spcBef>
              <a:buFont typeface="Arial"/>
              <a:buNone/>
              <a:defRPr sz="2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ru-RU" sz="1800">
                <a:solidFill>
                  <a:schemeClr val="tx1"/>
                </a:solidFill>
                <a:latin typeface="Times New Roman"/>
                <a:cs typeface="Times New Roman"/>
              </a:rPr>
              <a:t>Магнитогорск</a:t>
            </a:r>
            <a:r>
              <a:rPr lang="ru-RU" sz="1600">
                <a:solidFill>
                  <a:schemeClr val="tx1"/>
                </a:solidFill>
                <a:latin typeface="Times New Roman"/>
                <a:cs typeface="Times New Roman"/>
              </a:rPr>
              <a:t> – 2024</a:t>
            </a:r>
            <a:endParaRPr/>
          </a:p>
        </p:txBody>
      </p:sp>
      <p:pic>
        <p:nvPicPr>
          <p:cNvPr id="6" name="Picture 2" descr="D:\БРЕНДБУК\Для шаблона презаентации_2.jpg"/>
          <p:cNvPicPr>
            <a:picLocks noChangeAspect="1" noChangeArrowheads="1"/>
          </p:cNvPicPr>
          <p:nvPr/>
        </p:nvPicPr>
        <p:blipFill>
          <a:blip r:embed="rId2"/>
          <a:stretch/>
        </p:blipFill>
        <p:spPr bwMode="auto">
          <a:xfrm>
            <a:off x="1" y="-14817"/>
            <a:ext cx="1547663" cy="687281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518864" y="347756"/>
            <a:ext cx="8589640" cy="848995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ru-RU" sz="2800" b="1" i="1">
                <a:solidFill>
                  <a:srgbClr val="002060"/>
                </a:solidFill>
                <a:latin typeface="Times New Roman"/>
                <a:cs typeface="Times New Roman"/>
              </a:rPr>
              <a:t>ВВЕДЕНИЕ</a:t>
            </a:r>
            <a:endParaRPr/>
          </a:p>
        </p:txBody>
      </p:sp>
      <p:sp>
        <p:nvSpPr>
          <p:cNvPr id="3" name="Прямоугольник 2"/>
          <p:cNvSpPr/>
          <p:nvPr/>
        </p:nvSpPr>
        <p:spPr bwMode="auto">
          <a:xfrm>
            <a:off x="518864" y="1196752"/>
            <a:ext cx="8106272" cy="878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>
              <a:lnSpc>
                <a:spcPct val="150000"/>
              </a:lnSpc>
              <a:spcAft>
                <a:spcPts val="800"/>
              </a:spcAft>
              <a:defRPr/>
            </a:pPr>
            <a:r>
              <a:rPr lang="ru-RU" dirty="0">
                <a:latin typeface="Times New Roman"/>
                <a:ea typeface="Calibri"/>
                <a:cs typeface="Times New Roman"/>
              </a:rPr>
              <a:t>Цель работы заключается в создании работоспособного андроид приложения «Сапер»</a:t>
            </a:r>
            <a:endParaRPr dirty="0"/>
          </a:p>
        </p:txBody>
      </p:sp>
      <p:sp>
        <p:nvSpPr>
          <p:cNvPr id="4" name="Прямоугольник 3"/>
          <p:cNvSpPr/>
          <p:nvPr/>
        </p:nvSpPr>
        <p:spPr bwMode="auto">
          <a:xfrm>
            <a:off x="518864" y="2636912"/>
            <a:ext cx="8106272" cy="25408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  <a:defRPr/>
            </a:pPr>
            <a:r>
              <a:rPr lang="ru-RU" b="1" dirty="0">
                <a:latin typeface="Times New Roman"/>
                <a:cs typeface="Times New Roman"/>
              </a:rPr>
              <a:t>Задачи</a:t>
            </a:r>
            <a:r>
              <a:rPr lang="ru-RU" dirty="0">
                <a:latin typeface="Times New Roman"/>
                <a:cs typeface="Times New Roman"/>
              </a:rPr>
              <a:t>:</a:t>
            </a:r>
            <a:endParaRPr dirty="0"/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dirty="0">
                <a:latin typeface="Times New Roman"/>
                <a:cs typeface="Times New Roman"/>
              </a:rPr>
              <a:t>Анализ игры «Сапер»</a:t>
            </a:r>
            <a:endParaRPr lang="ru-RU" dirty="0"/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dirty="0">
                <a:latin typeface="Times New Roman"/>
                <a:cs typeface="Times New Roman"/>
              </a:rPr>
              <a:t>Написание кода в </a:t>
            </a:r>
            <a:r>
              <a:rPr lang="en-US" dirty="0">
                <a:latin typeface="Times New Roman"/>
                <a:cs typeface="Times New Roman"/>
              </a:rPr>
              <a:t>Android Studio </a:t>
            </a:r>
            <a:r>
              <a:rPr lang="ru-RU" dirty="0">
                <a:latin typeface="Times New Roman"/>
                <a:cs typeface="Times New Roman"/>
              </a:rPr>
              <a:t>на языке </a:t>
            </a:r>
            <a:r>
              <a:rPr lang="en-US" dirty="0">
                <a:latin typeface="Times New Roman"/>
                <a:cs typeface="Times New Roman"/>
              </a:rPr>
              <a:t>Kotlin</a:t>
            </a:r>
            <a:endParaRPr dirty="0"/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dirty="0">
                <a:latin typeface="Times New Roman"/>
                <a:cs typeface="Times New Roman"/>
              </a:rPr>
              <a:t>Изменить некоторые правила, для нормальной работы приложения на телефонах</a:t>
            </a:r>
            <a:endParaRPr dirty="0"/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dirty="0">
                <a:latin typeface="Times New Roman"/>
                <a:cs typeface="Times New Roman"/>
              </a:rPr>
              <a:t>Разработать интерфейс приложения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518864" y="347756"/>
            <a:ext cx="8589640" cy="848995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ru-RU" sz="2800" b="1" dirty="0">
                <a:solidFill>
                  <a:schemeClr val="tx2"/>
                </a:solidFill>
                <a:latin typeface="Times New Roman"/>
                <a:cs typeface="Times New Roman"/>
              </a:rPr>
              <a:t>Основные экраны приложения</a:t>
            </a:r>
          </a:p>
        </p:txBody>
      </p:sp>
      <p:sp>
        <p:nvSpPr>
          <p:cNvPr id="4" name="Прямоугольник 3"/>
          <p:cNvSpPr/>
          <p:nvPr/>
        </p:nvSpPr>
        <p:spPr bwMode="auto">
          <a:xfrm>
            <a:off x="518864" y="1124744"/>
            <a:ext cx="8013576" cy="1125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>
              <a:lnSpc>
                <a:spcPct val="150000"/>
              </a:lnSpc>
              <a:spcAft>
                <a:spcPts val="800"/>
              </a:spcAft>
              <a:defRPr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моем приложении существует 2 экрана: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1. Экран с игрой</a:t>
            </a:r>
          </a:p>
          <a:p>
            <a:pPr indent="450215">
              <a:lnSpc>
                <a:spcPct val="150000"/>
              </a:lnSpc>
              <a:spcAft>
                <a:spcPts val="800"/>
              </a:spcAft>
              <a:defRPr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2. Экран с таблицей победителей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EE16257-6A60-658F-45DE-966300217A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2420889"/>
            <a:ext cx="2132518" cy="443711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E471ECB-8242-9FD6-2720-F3C2A1A63C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2378720"/>
            <a:ext cx="2134803" cy="44749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251520" y="118073"/>
            <a:ext cx="8589640" cy="1717014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ru-RU" sz="2800" b="1" i="1" dirty="0">
                <a:solidFill>
                  <a:srgbClr val="002060"/>
                </a:solidFill>
                <a:latin typeface="Times New Roman"/>
                <a:cs typeface="Times New Roman"/>
              </a:rPr>
              <a:t>Блок-схема</a:t>
            </a:r>
            <a:endParaRPr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4401E9-CA74-C6CE-73F9-C8D28D7CF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268760"/>
            <a:ext cx="5269716" cy="543372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EEFB5-8B48-1F37-352F-23826A4DE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Классы </a:t>
            </a:r>
            <a:r>
              <a:rPr lang="en-US" dirty="0"/>
              <a:t>Kotlin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A19966-F888-133B-1E9F-C2473F3AA3E3}"/>
              </a:ext>
            </a:extLst>
          </p:cNvPr>
          <p:cNvSpPr txBox="1"/>
          <p:nvPr/>
        </p:nvSpPr>
        <p:spPr>
          <a:xfrm>
            <a:off x="730011" y="3726956"/>
            <a:ext cx="8060220" cy="27930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работе программы участвуют 4 класса: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Cell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Этот класс является базовым строительным блоком игрового поля. </a:t>
            </a:r>
          </a:p>
          <a:p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Он хранит всю информацию о состоянии одной клетки</a:t>
            </a:r>
            <a:r>
              <a:rPr lang="ru-RU" sz="1400" b="0" i="0" dirty="0">
                <a:solidFill>
                  <a:srgbClr val="F8FA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Gameboard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Этот класс управляет всей логикой игры, включая создание поля, обработку ходов и </a:t>
            </a:r>
          </a:p>
          <a:p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проверку условий завершения игры.</a:t>
            </a:r>
          </a:p>
          <a:p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GameView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Этот класс отвечает за визуальное отображение игры и взаимодействие с пользователем.</a:t>
            </a:r>
            <a:b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Этот класс управляет жизненным циклом приложения, связывает все компоненты и </a:t>
            </a:r>
          </a:p>
          <a:p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обеспечивает взаимодействие с пользователем.</a:t>
            </a:r>
          </a:p>
          <a:p>
            <a:pPr algn="l"/>
            <a:r>
              <a:rPr lang="ru-RU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LeaderboardActivity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Отображает экран с таблицей лидеров.</a:t>
            </a:r>
          </a:p>
          <a:p>
            <a:pPr algn="l">
              <a:spcBef>
                <a:spcPts val="300"/>
              </a:spcBef>
            </a:pPr>
            <a:r>
              <a:rPr lang="ru-RU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LeaderboardAdapter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Управляет отображением данных в списке.</a:t>
            </a:r>
          </a:p>
          <a:p>
            <a:pPr algn="l">
              <a:spcBef>
                <a:spcPts val="300"/>
              </a:spcBef>
            </a:pPr>
            <a:r>
              <a:rPr lang="ru-RU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LeaderboardDbHelper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Работает с базой данных для хранения и извлечения результатов.</a:t>
            </a:r>
          </a:p>
          <a:p>
            <a:pPr algn="l">
              <a:spcBef>
                <a:spcPts val="300"/>
              </a:spcBef>
            </a:pPr>
            <a:r>
              <a:rPr lang="ru-RU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LeaderboardEntry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ru-RU" sz="1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Представляет одну запись в таблице лидеров.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EF6A529-4E10-0C41-CEC5-1739C90EB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1258722"/>
            <a:ext cx="2592288" cy="2426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529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323528" y="332656"/>
            <a:ext cx="8589640" cy="1387976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ru-RU" sz="2800" b="1" i="1" dirty="0">
                <a:solidFill>
                  <a:srgbClr val="002060"/>
                </a:solidFill>
                <a:latin typeface="Times New Roman"/>
                <a:cs typeface="Times New Roman"/>
              </a:rPr>
              <a:t>Вывод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5C152F-2E6F-94A4-148A-0B578FEB186A}"/>
              </a:ext>
            </a:extLst>
          </p:cNvPr>
          <p:cNvSpPr txBox="1"/>
          <p:nvPr/>
        </p:nvSpPr>
        <p:spPr>
          <a:xfrm>
            <a:off x="179512" y="1720632"/>
            <a:ext cx="87849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процессе разработки приложения, я использовал знания, полученные из курсов по разработке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приложений на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Kotlin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Научился использовать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 Studio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использовать в ней БД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Научился использовать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создания репозиториев и загрузки в них своих проектов.</a:t>
            </a: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Ссылка на проект -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https://github.com/Roma942/-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173AD8F2-E1EB-01CA-6BB3-161F3869DB8B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6C4B6C-E6E0-2E38-7E64-40E4C56CF9D4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3528" y="332656"/>
            <a:ext cx="8589640" cy="1387976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ru-RU" sz="2800" b="1" i="1" dirty="0">
                <a:solidFill>
                  <a:srgbClr val="002060"/>
                </a:solidFill>
                <a:latin typeface="Times New Roman"/>
                <a:cs typeface="Times New Roman"/>
              </a:rPr>
              <a:t>Видео с работой приложения</a:t>
            </a:r>
            <a:endParaRPr dirty="0"/>
          </a:p>
        </p:txBody>
      </p:sp>
      <p:pic>
        <p:nvPicPr>
          <p:cNvPr id="4" name="My Application – Cell.kt [My_Application.app.main] 2025-01-11 15-29-27">
            <a:hlinkClick r:id="" action="ppaction://media"/>
            <a:extLst>
              <a:ext uri="{FF2B5EF4-FFF2-40B4-BE49-F238E27FC236}">
                <a16:creationId xmlns:a16="http://schemas.microsoft.com/office/drawing/2014/main" id="{48589FD6-E8D1-4757-5C6E-174CB14497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1037" y="1556792"/>
            <a:ext cx="7814622" cy="423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91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251520" y="2420888"/>
            <a:ext cx="8589640" cy="1387976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ru-RU" sz="2800" b="1" i="1">
                <a:solidFill>
                  <a:srgbClr val="002060"/>
                </a:solidFill>
                <a:latin typeface="Times New Roman"/>
                <a:cs typeface="Times New Roman"/>
              </a:rPr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281</Words>
  <Application>Microsoft Office PowerPoint</Application>
  <DocSecurity>0</DocSecurity>
  <PresentationFormat>Экран (4:3)</PresentationFormat>
  <Paragraphs>34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Тема Office</vt:lpstr>
      <vt:lpstr>Разработка своего андроид приложения «Сапер»</vt:lpstr>
      <vt:lpstr>ВВЕДЕНИЕ</vt:lpstr>
      <vt:lpstr>Основные экраны приложения</vt:lpstr>
      <vt:lpstr>Блок-схема</vt:lpstr>
      <vt:lpstr>Классы Kotlin</vt:lpstr>
      <vt:lpstr>Вывод</vt:lpstr>
      <vt:lpstr>Видео с работой приложения</vt:lpstr>
      <vt:lpstr>СПАСИБО ЗА ВНИМАНИЕ!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 публикационной активности научно-педагогических работников институтов/ факультетов в Web of Sciеnce, Scopus и РИНЦ.</dc:title>
  <dc:subject/>
  <dc:creator>Оксана</dc:creator>
  <cp:keywords/>
  <dc:description/>
  <cp:lastModifiedBy>Роман Валеев</cp:lastModifiedBy>
  <cp:revision>130</cp:revision>
  <dcterms:created xsi:type="dcterms:W3CDTF">2022-05-04T13:44:11Z</dcterms:created>
  <dcterms:modified xsi:type="dcterms:W3CDTF">2025-01-12T08:50:28Z</dcterms:modified>
  <cp:category/>
  <dc:identifier/>
  <cp:contentStatus/>
  <dc:language/>
  <cp:version/>
</cp:coreProperties>
</file>